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45" autoAdjust="0"/>
  </p:normalViewPr>
  <p:slideViewPr>
    <p:cSldViewPr>
      <p:cViewPr>
        <p:scale>
          <a:sx n="80" d="100"/>
          <a:sy n="80" d="100"/>
        </p:scale>
        <p:origin x="-216" y="-60"/>
      </p:cViewPr>
      <p:guideLst>
        <p:guide orient="horz" pos="2495"/>
        <p:guide pos="39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817480" cy="350520"/>
          </a:xfrm>
          <a:prstGeom prst="rect">
            <a:avLst/>
          </a:prstGeom>
        </p:spPr>
        <p:txBody>
          <a:bodyPr vert="horz" lIns="103821" tIns="51910" rIns="103821" bIns="51910" rtlCol="0"/>
          <a:lstStyle>
            <a:lvl1pPr algn="l">
              <a:defRPr sz="1400"/>
            </a:lvl1pPr>
          </a:lstStyle>
          <a:p>
            <a:endParaRPr lang="es-P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6297212" y="0"/>
            <a:ext cx="4817480" cy="350520"/>
          </a:xfrm>
          <a:prstGeom prst="rect">
            <a:avLst/>
          </a:prstGeom>
        </p:spPr>
        <p:txBody>
          <a:bodyPr vert="horz" lIns="103821" tIns="51910" rIns="103821" bIns="51910" rtlCol="0"/>
          <a:lstStyle>
            <a:lvl1pPr algn="r">
              <a:defRPr sz="1400"/>
            </a:lvl1pPr>
          </a:lstStyle>
          <a:p>
            <a:fld id="{FF937F76-4630-4154-A03D-B1CCD28E1EAE}" type="datetimeFigureOut">
              <a:rPr lang="es-PY" smtClean="0"/>
              <a:t>19/12/2018</a:t>
            </a:fld>
            <a:endParaRPr lang="es-P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468688" y="525463"/>
            <a:ext cx="4179887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3821" tIns="51910" rIns="103821" bIns="51910" rtlCol="0" anchor="ctr"/>
          <a:lstStyle/>
          <a:p>
            <a:endParaRPr lang="es-PY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1111727" y="3329941"/>
            <a:ext cx="8893810" cy="3154680"/>
          </a:xfrm>
          <a:prstGeom prst="rect">
            <a:avLst/>
          </a:prstGeom>
        </p:spPr>
        <p:txBody>
          <a:bodyPr vert="horz" lIns="103821" tIns="51910" rIns="103821" bIns="5191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6658664"/>
            <a:ext cx="4817480" cy="350520"/>
          </a:xfrm>
          <a:prstGeom prst="rect">
            <a:avLst/>
          </a:prstGeom>
        </p:spPr>
        <p:txBody>
          <a:bodyPr vert="horz" lIns="103821" tIns="51910" rIns="103821" bIns="51910" rtlCol="0" anchor="b"/>
          <a:lstStyle>
            <a:lvl1pPr algn="l">
              <a:defRPr sz="1400"/>
            </a:lvl1pPr>
          </a:lstStyle>
          <a:p>
            <a:r>
              <a:rPr lang="es-PY" smtClean="0"/>
              <a:t>VISIÓN: “CONSOLIDAR A LA DINATRAN POR MEDIO DE LA IMPLEMENTACIÓN, GESTIÓN Y MEJORAMIENTO DE SUS PROCESOS, GENERANDO LA CONFIABILIDAD DE LOS USUARIOS Y OPERADORES DEL SISTEMA” </a:t>
            </a:r>
            <a:endParaRPr lang="es-P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6297212" y="6658664"/>
            <a:ext cx="4817480" cy="350520"/>
          </a:xfrm>
          <a:prstGeom prst="rect">
            <a:avLst/>
          </a:prstGeom>
        </p:spPr>
        <p:txBody>
          <a:bodyPr vert="horz" lIns="103821" tIns="51910" rIns="103821" bIns="51910" rtlCol="0" anchor="b"/>
          <a:lstStyle>
            <a:lvl1pPr algn="r">
              <a:defRPr sz="1400"/>
            </a:lvl1pPr>
          </a:lstStyle>
          <a:p>
            <a:fld id="{DD53A435-E9A8-4E0B-9EC1-792B4E1A91DC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811462085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117263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586316" algn="l" defTabSz="117263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172632" algn="l" defTabSz="117263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758948" algn="l" defTabSz="117263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345263" algn="l" defTabSz="117263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931580" algn="l" defTabSz="117263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517895" algn="l" defTabSz="117263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104212" algn="l" defTabSz="117263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690527" algn="l" defTabSz="117263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1480</TotalTime>
  <Words>2188</Words>
  <Application>Microsoft Office PowerPoint</Application>
  <PresentationFormat>Personalizado</PresentationFormat>
  <Paragraphs>396</Paragraphs>
  <Slides>19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Cardenas</dc:creator>
  <cp:lastModifiedBy>Claudia Cardenas</cp:lastModifiedBy>
  <cp:revision>147</cp:revision>
  <cp:lastPrinted>2017-12-21T13:59:37Z</cp:lastPrinted>
  <dcterms:created xsi:type="dcterms:W3CDTF">2017-09-15T17:08:06Z</dcterms:created>
  <dcterms:modified xsi:type="dcterms:W3CDTF">2018-12-19T16:35:55Z</dcterms:modified>
</cp:coreProperties>
</file>